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5" r:id="rId4"/>
  </p:sldMasterIdLst>
  <p:notesMasterIdLst>
    <p:notesMasterId r:id="rId14"/>
  </p:notesMasterIdLst>
  <p:handoutMasterIdLst>
    <p:handoutMasterId r:id="rId15"/>
  </p:handoutMasterIdLst>
  <p:sldIdLst>
    <p:sldId id="257" r:id="rId5"/>
    <p:sldId id="392" r:id="rId6"/>
    <p:sldId id="391" r:id="rId7"/>
    <p:sldId id="384" r:id="rId8"/>
    <p:sldId id="385" r:id="rId9"/>
    <p:sldId id="390" r:id="rId10"/>
    <p:sldId id="387" r:id="rId11"/>
    <p:sldId id="388" r:id="rId12"/>
    <p:sldId id="393" r:id="rId13"/>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18A00"/>
    <a:srgbClr val="278F01"/>
    <a:srgbClr val="FFC800"/>
    <a:srgbClr val="A5002D"/>
    <a:srgbClr val="CC0E3A"/>
    <a:srgbClr val="7764CC"/>
    <a:srgbClr val="CCBC06"/>
    <a:srgbClr val="003F7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888F4-3597-434C-84BF-09E8503C2A3D}" v="292" dt="2023-03-24T10:42:38.33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3969" autoAdjust="0"/>
  </p:normalViewPr>
  <p:slideViewPr>
    <p:cSldViewPr>
      <p:cViewPr varScale="1">
        <p:scale>
          <a:sx n="82" d="100"/>
          <a:sy n="82" d="100"/>
        </p:scale>
        <p:origin x="1502" y="72"/>
      </p:cViewPr>
      <p:guideLst>
        <p:guide orient="horz" pos="2160"/>
        <p:guide pos="2880"/>
      </p:guideLst>
    </p:cSldViewPr>
  </p:slideViewPr>
  <p:outlineViewPr>
    <p:cViewPr>
      <p:scale>
        <a:sx n="33" d="100"/>
        <a:sy n="33" d="100"/>
      </p:scale>
      <p:origin x="0" y="45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64"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7097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6" tIns="45723" rIns="91446" bIns="45723" numCol="1" anchor="t" anchorCtr="0" compatLnSpc="1">
            <a:prstTxWarp prst="textNoShape">
              <a:avLst/>
            </a:prstTxWarp>
          </a:bodyPr>
          <a:lstStyle>
            <a:lvl1pPr>
              <a:defRPr sz="1200" baseline="0">
                <a:latin typeface="Times" panose="02020603050405020304" pitchFamily="18" charset="0"/>
                <a:ea typeface="ＭＳ Ｐゴシック" panose="020B0600070205080204" pitchFamily="34" charset="-128"/>
                <a:cs typeface="+mn-cs"/>
              </a:defRPr>
            </a:lvl1pPr>
          </a:lstStyle>
          <a:p>
            <a:pPr>
              <a:defRPr/>
            </a:pPr>
            <a:r>
              <a:rPr lang="nl-NL" altLang="nl-NL"/>
              <a:t>Scholenmarkt RSG N.O. Veluwe woensdag 15 november 2006                                  </a:t>
            </a:r>
          </a:p>
        </p:txBody>
      </p:sp>
      <p:sp>
        <p:nvSpPr>
          <p:cNvPr id="344067" name="Rectangle 3"/>
          <p:cNvSpPr>
            <a:spLocks noGrp="1" noChangeArrowheads="1"/>
          </p:cNvSpPr>
          <p:nvPr>
            <p:ph type="dt" idx="1"/>
          </p:nvPr>
        </p:nvSpPr>
        <p:spPr bwMode="auto">
          <a:xfrm>
            <a:off x="3851276" y="0"/>
            <a:ext cx="2944813" cy="496809"/>
          </a:xfrm>
          <a:prstGeom prst="rect">
            <a:avLst/>
          </a:prstGeom>
          <a:noFill/>
          <a:ln w="9525">
            <a:noFill/>
            <a:miter lim="800000"/>
            <a:headEnd/>
            <a:tailEnd/>
          </a:ln>
          <a:effectLst/>
        </p:spPr>
        <p:txBody>
          <a:bodyPr vert="horz" wrap="square" lIns="91446" tIns="45723" rIns="91446" bIns="45723" numCol="1" anchor="t" anchorCtr="0" compatLnSpc="1">
            <a:prstTxWarp prst="textNoShape">
              <a:avLst/>
            </a:prstTxWarp>
          </a:bodyPr>
          <a:lstStyle>
            <a:lvl1pPr algn="r">
              <a:defRPr sz="1200" baseline="0">
                <a:latin typeface="Times" panose="02020603050405020304" pitchFamily="18" charset="0"/>
                <a:ea typeface="ＭＳ Ｐゴシック" panose="020B0600070205080204" pitchFamily="34" charset="-128"/>
                <a:cs typeface="+mn-cs"/>
              </a:defRPr>
            </a:lvl1pPr>
          </a:lstStyle>
          <a:p>
            <a:pPr>
              <a:defRPr/>
            </a:pPr>
            <a:endParaRPr lang="nl-NL" altLang="nl-NL"/>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4069"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6" tIns="45723" rIns="91446" bIns="45723" numCol="1" anchor="t" anchorCtr="0" compatLnSpc="1">
            <a:prstTxWarp prst="textNoShape">
              <a:avLst/>
            </a:prstTxWarp>
          </a:bodyPr>
          <a:lstStyle/>
          <a:p>
            <a:pPr lvl="0"/>
            <a:r>
              <a:rPr lang="nl-NL" altLang="nl-NL" noProof="0"/>
              <a:t>Klik om de opmaakprofielen van de modeltekst te bewerken</a:t>
            </a:r>
          </a:p>
          <a:p>
            <a:pPr lvl="1"/>
            <a:r>
              <a:rPr lang="nl-NL" altLang="nl-NL" noProof="0"/>
              <a:t>Tweede niveau</a:t>
            </a:r>
          </a:p>
          <a:p>
            <a:pPr lvl="2"/>
            <a:r>
              <a:rPr lang="nl-NL" altLang="nl-NL" noProof="0"/>
              <a:t>Derde niveau</a:t>
            </a:r>
          </a:p>
          <a:p>
            <a:pPr lvl="3"/>
            <a:r>
              <a:rPr lang="nl-NL" altLang="nl-NL" noProof="0"/>
              <a:t>Vierde niveau</a:t>
            </a:r>
          </a:p>
          <a:p>
            <a:pPr lvl="4"/>
            <a:r>
              <a:rPr lang="nl-NL" altLang="nl-NL" noProof="0"/>
              <a:t>Vijfde niveau</a:t>
            </a:r>
          </a:p>
        </p:txBody>
      </p:sp>
      <p:sp>
        <p:nvSpPr>
          <p:cNvPr id="344070"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6" tIns="45723" rIns="91446" bIns="45723" numCol="1" anchor="b" anchorCtr="0" compatLnSpc="1">
            <a:prstTxWarp prst="textNoShape">
              <a:avLst/>
            </a:prstTxWarp>
          </a:bodyPr>
          <a:lstStyle>
            <a:lvl1pPr>
              <a:defRPr sz="1200" baseline="0">
                <a:latin typeface="Times" panose="02020603050405020304" pitchFamily="18" charset="0"/>
                <a:ea typeface="ＭＳ Ｐゴシック" panose="020B0600070205080204" pitchFamily="34" charset="-128"/>
                <a:cs typeface="+mn-cs"/>
              </a:defRPr>
            </a:lvl1pPr>
          </a:lstStyle>
          <a:p>
            <a:pPr>
              <a:defRPr/>
            </a:pPr>
            <a:r>
              <a:rPr lang="nl-NL" altLang="nl-NL"/>
              <a:t>De Groene Welle</a:t>
            </a:r>
          </a:p>
        </p:txBody>
      </p:sp>
      <p:sp>
        <p:nvSpPr>
          <p:cNvPr id="344071" name="Rectangle 7"/>
          <p:cNvSpPr>
            <a:spLocks noGrp="1" noChangeArrowheads="1"/>
          </p:cNvSpPr>
          <p:nvPr>
            <p:ph type="sldNum" sz="quarter" idx="5"/>
          </p:nvPr>
        </p:nvSpPr>
        <p:spPr bwMode="auto">
          <a:xfrm>
            <a:off x="3851276" y="9428242"/>
            <a:ext cx="2944813" cy="496809"/>
          </a:xfrm>
          <a:prstGeom prst="rect">
            <a:avLst/>
          </a:prstGeom>
          <a:noFill/>
          <a:ln w="9525">
            <a:noFill/>
            <a:miter lim="800000"/>
            <a:headEnd/>
            <a:tailEnd/>
          </a:ln>
          <a:effectLst/>
        </p:spPr>
        <p:txBody>
          <a:bodyPr vert="horz" wrap="square" lIns="91446" tIns="45723" rIns="91446" bIns="45723" numCol="1" anchor="b" anchorCtr="0" compatLnSpc="1">
            <a:prstTxWarp prst="textNoShape">
              <a:avLst/>
            </a:prstTxWarp>
          </a:bodyPr>
          <a:lstStyle>
            <a:lvl1pPr algn="r">
              <a:defRPr sz="1200" baseline="0">
                <a:latin typeface="Times" charset="0"/>
              </a:defRPr>
            </a:lvl1pPr>
          </a:lstStyle>
          <a:p>
            <a:fld id="{8520786D-34F9-C346-8CCF-9BBE9CAC405E}" type="slidenum">
              <a:rPr lang="nl-NL"/>
              <a:pPr/>
              <a:t>‹nr.›</a:t>
            </a:fld>
            <a:endParaRPr lang="nl-NL"/>
          </a:p>
        </p:txBody>
      </p:sp>
    </p:spTree>
    <p:extLst>
      <p:ext uri="{BB962C8B-B14F-4D97-AF65-F5344CB8AC3E}">
        <p14:creationId xmlns:p14="http://schemas.microsoft.com/office/powerpoint/2010/main" val="192487927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pitchFamily="29" charset="-128"/>
        <a:cs typeface="ＭＳ Ｐゴシック" pitchFamily="29" charset="-128"/>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pitchFamily="29"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pitchFamily="29"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pitchFamily="29"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pitchFamily="2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997139DD-550F-427D-B1BF-0070FD86BB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1363" indent="-284163">
              <a:spcBef>
                <a:spcPct val="30000"/>
              </a:spcBef>
              <a:defRPr sz="1200">
                <a:solidFill>
                  <a:schemeClr val="tx1"/>
                </a:solidFill>
                <a:latin typeface="Arial" panose="020B0604020202020204" pitchFamily="34" charset="0"/>
              </a:defRPr>
            </a:lvl2pPr>
            <a:lvl3pPr marL="1139825" indent="-227013">
              <a:spcBef>
                <a:spcPct val="30000"/>
              </a:spcBef>
              <a:defRPr sz="1200">
                <a:solidFill>
                  <a:schemeClr val="tx1"/>
                </a:solidFill>
                <a:latin typeface="Arial" panose="020B0604020202020204" pitchFamily="34" charset="0"/>
              </a:defRPr>
            </a:lvl3pPr>
            <a:lvl4pPr marL="1595438" indent="-227013">
              <a:spcBef>
                <a:spcPct val="30000"/>
              </a:spcBef>
              <a:defRPr sz="1200">
                <a:solidFill>
                  <a:schemeClr val="tx1"/>
                </a:solidFill>
                <a:latin typeface="Arial" panose="020B0604020202020204" pitchFamily="34" charset="0"/>
              </a:defRPr>
            </a:lvl4pPr>
            <a:lvl5pPr marL="2052638" indent="-227013">
              <a:spcBef>
                <a:spcPct val="30000"/>
              </a:spcBef>
              <a:defRPr sz="1200">
                <a:solidFill>
                  <a:schemeClr val="tx1"/>
                </a:solidFill>
                <a:latin typeface="Arial" panose="020B0604020202020204" pitchFamily="34" charset="0"/>
              </a:defRPr>
            </a:lvl5pPr>
            <a:lvl6pPr marL="2509838" indent="-227013" eaLnBrk="0" fontAlgn="base" hangingPunct="0">
              <a:spcBef>
                <a:spcPct val="30000"/>
              </a:spcBef>
              <a:spcAft>
                <a:spcPct val="0"/>
              </a:spcAft>
              <a:defRPr sz="1200">
                <a:solidFill>
                  <a:schemeClr val="tx1"/>
                </a:solidFill>
                <a:latin typeface="Arial" panose="020B0604020202020204" pitchFamily="34" charset="0"/>
              </a:defRPr>
            </a:lvl6pPr>
            <a:lvl7pPr marL="2967038" indent="-227013" eaLnBrk="0" fontAlgn="base" hangingPunct="0">
              <a:spcBef>
                <a:spcPct val="30000"/>
              </a:spcBef>
              <a:spcAft>
                <a:spcPct val="0"/>
              </a:spcAft>
              <a:defRPr sz="1200">
                <a:solidFill>
                  <a:schemeClr val="tx1"/>
                </a:solidFill>
                <a:latin typeface="Arial" panose="020B0604020202020204" pitchFamily="34" charset="0"/>
              </a:defRPr>
            </a:lvl7pPr>
            <a:lvl8pPr marL="3424238" indent="-227013" eaLnBrk="0" fontAlgn="base" hangingPunct="0">
              <a:spcBef>
                <a:spcPct val="30000"/>
              </a:spcBef>
              <a:spcAft>
                <a:spcPct val="0"/>
              </a:spcAft>
              <a:defRPr sz="1200">
                <a:solidFill>
                  <a:schemeClr val="tx1"/>
                </a:solidFill>
                <a:latin typeface="Arial" panose="020B0604020202020204" pitchFamily="34" charset="0"/>
              </a:defRPr>
            </a:lvl8pPr>
            <a:lvl9pPr marL="3881438" indent="-2270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B46378-9025-4CE3-BE6D-22D781DCA775}" type="slidenum">
              <a:rPr lang="nl-NL" altLang="nl-NL" smtClean="0"/>
              <a:pPr>
                <a:spcBef>
                  <a:spcPct val="0"/>
                </a:spcBef>
              </a:pPr>
              <a:t>1</a:t>
            </a:fld>
            <a:endParaRPr lang="nl-NL" altLang="nl-NL"/>
          </a:p>
        </p:txBody>
      </p:sp>
      <p:sp>
        <p:nvSpPr>
          <p:cNvPr id="22531" name="Rectangle 2">
            <a:extLst>
              <a:ext uri="{FF2B5EF4-FFF2-40B4-BE49-F238E27FC236}">
                <a16:creationId xmlns:a16="http://schemas.microsoft.com/office/drawing/2014/main" id="{8D974ED0-91F5-42E9-8912-83FF55EB654A}"/>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19BA2B2-251F-4416-B9BF-1AF660DD76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2</a:t>
            </a:fld>
            <a:endParaRPr lang="nl-NL"/>
          </a:p>
        </p:txBody>
      </p:sp>
    </p:spTree>
    <p:extLst>
      <p:ext uri="{BB962C8B-B14F-4D97-AF65-F5344CB8AC3E}">
        <p14:creationId xmlns:p14="http://schemas.microsoft.com/office/powerpoint/2010/main" val="209964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3</a:t>
            </a:fld>
            <a:endParaRPr lang="nl-NL"/>
          </a:p>
        </p:txBody>
      </p:sp>
    </p:spTree>
    <p:extLst>
      <p:ext uri="{BB962C8B-B14F-4D97-AF65-F5344CB8AC3E}">
        <p14:creationId xmlns:p14="http://schemas.microsoft.com/office/powerpoint/2010/main" val="1511507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4</a:t>
            </a:fld>
            <a:endParaRPr lang="nl-NL"/>
          </a:p>
        </p:txBody>
      </p:sp>
    </p:spTree>
    <p:extLst>
      <p:ext uri="{BB962C8B-B14F-4D97-AF65-F5344CB8AC3E}">
        <p14:creationId xmlns:p14="http://schemas.microsoft.com/office/powerpoint/2010/main" val="306562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5</a:t>
            </a:fld>
            <a:endParaRPr lang="nl-NL"/>
          </a:p>
        </p:txBody>
      </p:sp>
    </p:spTree>
    <p:extLst>
      <p:ext uri="{BB962C8B-B14F-4D97-AF65-F5344CB8AC3E}">
        <p14:creationId xmlns:p14="http://schemas.microsoft.com/office/powerpoint/2010/main" val="139300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6</a:t>
            </a:fld>
            <a:endParaRPr lang="nl-NL"/>
          </a:p>
        </p:txBody>
      </p:sp>
    </p:spTree>
    <p:extLst>
      <p:ext uri="{BB962C8B-B14F-4D97-AF65-F5344CB8AC3E}">
        <p14:creationId xmlns:p14="http://schemas.microsoft.com/office/powerpoint/2010/main" val="2647425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7</a:t>
            </a:fld>
            <a:endParaRPr lang="nl-NL"/>
          </a:p>
        </p:txBody>
      </p:sp>
    </p:spTree>
    <p:extLst>
      <p:ext uri="{BB962C8B-B14F-4D97-AF65-F5344CB8AC3E}">
        <p14:creationId xmlns:p14="http://schemas.microsoft.com/office/powerpoint/2010/main" val="824460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8</a:t>
            </a:fld>
            <a:endParaRPr lang="nl-NL"/>
          </a:p>
        </p:txBody>
      </p:sp>
    </p:spTree>
    <p:extLst>
      <p:ext uri="{BB962C8B-B14F-4D97-AF65-F5344CB8AC3E}">
        <p14:creationId xmlns:p14="http://schemas.microsoft.com/office/powerpoint/2010/main" val="706477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9</a:t>
            </a:fld>
            <a:endParaRPr lang="nl-NL"/>
          </a:p>
        </p:txBody>
      </p:sp>
    </p:spTree>
    <p:extLst>
      <p:ext uri="{BB962C8B-B14F-4D97-AF65-F5344CB8AC3E}">
        <p14:creationId xmlns:p14="http://schemas.microsoft.com/office/powerpoint/2010/main" val="1961146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peningsdia">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kstvak 5"/>
          <p:cNvSpPr txBox="1"/>
          <p:nvPr/>
        </p:nvSpPr>
        <p:spPr>
          <a:xfrm>
            <a:off x="847900" y="6142151"/>
            <a:ext cx="3510049" cy="276999"/>
          </a:xfrm>
          <a:prstGeom prst="rect">
            <a:avLst/>
          </a:prstGeom>
          <a:solidFill>
            <a:schemeClr val="bg1"/>
          </a:solidFill>
        </p:spPr>
        <p:txBody>
          <a:bodyPr wrap="square" rtlCol="0">
            <a:spAutoFit/>
          </a:bodyPr>
          <a:lstStyle/>
          <a:p>
            <a:endParaRPr lang="nl-NL" sz="1800" dirty="0"/>
          </a:p>
        </p:txBody>
      </p:sp>
    </p:spTree>
    <p:extLst>
      <p:ext uri="{BB962C8B-B14F-4D97-AF65-F5344CB8AC3E}">
        <p14:creationId xmlns:p14="http://schemas.microsoft.com/office/powerpoint/2010/main" val="2835187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nl-NL" altLang="nl-NL"/>
          </a:p>
        </p:txBody>
      </p:sp>
      <p:sp>
        <p:nvSpPr>
          <p:cNvPr id="3" name="Footer Placeholder 2"/>
          <p:cNvSpPr>
            <a:spLocks noGrp="1"/>
          </p:cNvSpPr>
          <p:nvPr>
            <p:ph type="ftr" sz="quarter" idx="11"/>
          </p:nvPr>
        </p:nvSpPr>
        <p:spPr/>
        <p:txBody>
          <a:bodyPr/>
          <a:lstStyle/>
          <a:p>
            <a:pPr>
              <a:defRPr/>
            </a:pPr>
            <a:endParaRPr lang="nl-NL" altLang="nl-NL"/>
          </a:p>
        </p:txBody>
      </p:sp>
      <p:sp>
        <p:nvSpPr>
          <p:cNvPr id="4" name="Slide Number Placeholder 3"/>
          <p:cNvSpPr>
            <a:spLocks noGrp="1"/>
          </p:cNvSpPr>
          <p:nvPr>
            <p:ph type="sldNum" sz="quarter" idx="12"/>
          </p:nvPr>
        </p:nvSpPr>
        <p:spPr/>
        <p:txBody>
          <a:bodyPr/>
          <a:lstStyle/>
          <a:p>
            <a:fld id="{6DDD7F14-322E-E344-938B-F3EF717BECDB}" type="slidenum">
              <a:rPr lang="nl-NL" smtClean="0"/>
              <a:pPr/>
              <a:t>‹nr.›</a:t>
            </a:fld>
            <a:endParaRPr lang="nl-NL"/>
          </a:p>
        </p:txBody>
      </p:sp>
    </p:spTree>
    <p:extLst>
      <p:ext uri="{BB962C8B-B14F-4D97-AF65-F5344CB8AC3E}">
        <p14:creationId xmlns:p14="http://schemas.microsoft.com/office/powerpoint/2010/main" val="51757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B4F3A4-F70E-4E9E-82D9-299A82EECF16}"/>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593DCE0B-75F2-48A8-B3BB-CB61DDB2615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EA6D2A1-5ED5-433C-BE38-1AFB99C373BB}"/>
              </a:ext>
            </a:extLst>
          </p:cNvPr>
          <p:cNvSpPr>
            <a:spLocks noGrp="1"/>
          </p:cNvSpPr>
          <p:nvPr>
            <p:ph type="dt" sz="half" idx="10"/>
          </p:nvPr>
        </p:nvSpPr>
        <p:spPr/>
        <p:txBody>
          <a:bodyPr/>
          <a:lstStyle/>
          <a:p>
            <a:fld id="{D9EC2E78-42A6-4F91-9B3A-9AC862CFAB17}" type="datetimeFigureOut">
              <a:rPr lang="nl-NL" smtClean="0"/>
              <a:t>3-4-2024</a:t>
            </a:fld>
            <a:endParaRPr lang="nl-NL"/>
          </a:p>
        </p:txBody>
      </p:sp>
      <p:sp>
        <p:nvSpPr>
          <p:cNvPr id="5" name="Tijdelijke aanduiding voor voettekst 4">
            <a:extLst>
              <a:ext uri="{FF2B5EF4-FFF2-40B4-BE49-F238E27FC236}">
                <a16:creationId xmlns:a16="http://schemas.microsoft.com/office/drawing/2014/main" id="{BB8C1F5E-CED0-4672-BA03-601CBA8685B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9ED1901-8256-4EDA-A347-2B485B4B752F}"/>
              </a:ext>
            </a:extLst>
          </p:cNvPr>
          <p:cNvSpPr>
            <a:spLocks noGrp="1"/>
          </p:cNvSpPr>
          <p:nvPr>
            <p:ph type="sldNum" sz="quarter" idx="12"/>
          </p:nvPr>
        </p:nvSpPr>
        <p:spPr/>
        <p:txBody>
          <a:bodyPr/>
          <a:lstStyle/>
          <a:p>
            <a:fld id="{3AFD0C15-ED39-4CD4-A855-87B27E26D790}" type="slidenum">
              <a:rPr lang="nl-NL" smtClean="0"/>
              <a:t>‹nr.›</a:t>
            </a:fld>
            <a:endParaRPr lang="nl-NL"/>
          </a:p>
        </p:txBody>
      </p:sp>
    </p:spTree>
    <p:extLst>
      <p:ext uri="{BB962C8B-B14F-4D97-AF65-F5344CB8AC3E}">
        <p14:creationId xmlns:p14="http://schemas.microsoft.com/office/powerpoint/2010/main" val="424222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diaMetBeeld">
    <p:spTree>
      <p:nvGrpSpPr>
        <p:cNvPr id="1" name=""/>
        <p:cNvGrpSpPr/>
        <p:nvPr/>
      </p:nvGrpSpPr>
      <p:grpSpPr>
        <a:xfrm>
          <a:off x="0" y="0"/>
          <a:ext cx="0" cy="0"/>
          <a:chOff x="0" y="0"/>
          <a:chExt cx="0" cy="0"/>
        </a:xfrm>
      </p:grpSpPr>
      <p:sp>
        <p:nvSpPr>
          <p:cNvPr id="11" name="Tijdelijke aanduiding voor afbeelding 8"/>
          <p:cNvSpPr>
            <a:spLocks noGrp="1"/>
          </p:cNvSpPr>
          <p:nvPr>
            <p:ph type="pic" sz="quarter" idx="11" hasCustomPrompt="1"/>
          </p:nvPr>
        </p:nvSpPr>
        <p:spPr>
          <a:xfrm>
            <a:off x="0" y="0"/>
            <a:ext cx="7290000" cy="6858000"/>
          </a:xfrm>
        </p:spPr>
        <p:txBody>
          <a:bodyPr/>
          <a:lstStyle>
            <a:lvl1pPr marL="0" indent="0" algn="l">
              <a:buFontTx/>
              <a:buNone/>
              <a:defRPr sz="1200" baseline="0"/>
            </a:lvl1pPr>
          </a:lstStyle>
          <a:p>
            <a:r>
              <a:rPr lang="nl-NL" dirty="0"/>
              <a:t>Klik op het pictogram in het midden om een achtergrondafbeelding toe te voegen (19,05 x 27 cm). </a:t>
            </a:r>
            <a:br>
              <a:rPr lang="nl-NL" dirty="0"/>
            </a:br>
            <a:r>
              <a:rPr lang="nl-NL" dirty="0"/>
              <a:t>Verplaats deze vervolgens naar de achtergrond om de tekst te typen.</a:t>
            </a:r>
          </a:p>
        </p:txBody>
      </p:sp>
      <p:sp>
        <p:nvSpPr>
          <p:cNvPr id="2" name="Titel 1"/>
          <p:cNvSpPr>
            <a:spLocks noGrp="1"/>
          </p:cNvSpPr>
          <p:nvPr>
            <p:ph type="ctrTitle"/>
          </p:nvPr>
        </p:nvSpPr>
        <p:spPr>
          <a:xfrm>
            <a:off x="540000" y="3060000"/>
            <a:ext cx="6210000" cy="720000"/>
          </a:xfrm>
        </p:spPr>
        <p:txBody>
          <a:bodyPr lIns="0" tIns="0" rIns="0" bIns="0" anchor="t" anchorCtr="0">
            <a:noAutofit/>
          </a:bodyPr>
          <a:lstStyle>
            <a:lvl1pPr algn="l">
              <a:defRPr sz="3300" b="1" i="0" baseline="0">
                <a:solidFill>
                  <a:schemeClr val="bg1"/>
                </a:solidFill>
                <a:latin typeface="Arial" panose="020B0604020202020204" pitchFamily="34" charset="0"/>
              </a:defRPr>
            </a:lvl1pPr>
          </a:lstStyle>
          <a:p>
            <a:r>
              <a:rPr lang="nl-NL"/>
              <a:t>Klik om stijl te bewerken</a:t>
            </a:r>
            <a:endParaRPr lang="nl-NL" dirty="0"/>
          </a:p>
        </p:txBody>
      </p:sp>
      <p:sp>
        <p:nvSpPr>
          <p:cNvPr id="3" name="Ondertitel 2"/>
          <p:cNvSpPr>
            <a:spLocks noGrp="1"/>
          </p:cNvSpPr>
          <p:nvPr>
            <p:ph type="subTitle" idx="1"/>
          </p:nvPr>
        </p:nvSpPr>
        <p:spPr>
          <a:xfrm>
            <a:off x="540000" y="3816000"/>
            <a:ext cx="6210000" cy="720000"/>
          </a:xfrm>
        </p:spPr>
        <p:txBody>
          <a:bodyPr lIns="0" tIns="0" rIns="0" bIns="0">
            <a:noAutofit/>
          </a:bodyPr>
          <a:lstStyle>
            <a:lvl1pPr marL="0" indent="0" algn="l">
              <a:buNone/>
              <a:defRPr sz="1800" baseline="0">
                <a:solidFill>
                  <a:schemeClr val="bg1"/>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pic>
        <p:nvPicPr>
          <p:cNvPr id="7" name="Afbeelding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24478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diaZonderBeeld">
    <p:spTree>
      <p:nvGrpSpPr>
        <p:cNvPr id="1" name=""/>
        <p:cNvGrpSpPr/>
        <p:nvPr/>
      </p:nvGrpSpPr>
      <p:grpSpPr>
        <a:xfrm>
          <a:off x="0" y="0"/>
          <a:ext cx="0" cy="0"/>
          <a:chOff x="0" y="0"/>
          <a:chExt cx="0" cy="0"/>
        </a:xfrm>
      </p:grpSpPr>
      <p:sp>
        <p:nvSpPr>
          <p:cNvPr id="2" name="Titel 1"/>
          <p:cNvSpPr>
            <a:spLocks noGrp="1"/>
          </p:cNvSpPr>
          <p:nvPr>
            <p:ph type="ctrTitle"/>
          </p:nvPr>
        </p:nvSpPr>
        <p:spPr>
          <a:xfrm>
            <a:off x="540000" y="3060000"/>
            <a:ext cx="6210000" cy="720000"/>
          </a:xfrm>
        </p:spPr>
        <p:txBody>
          <a:bodyPr lIns="0" tIns="0" rIns="0" bIns="0" anchor="t" anchorCtr="0">
            <a:noAutofit/>
          </a:bodyPr>
          <a:lstStyle>
            <a:lvl1pPr algn="l">
              <a:defRPr sz="3300" b="1" i="0" baseline="0">
                <a:solidFill>
                  <a:srgbClr val="1E201F"/>
                </a:solidFill>
                <a:latin typeface="Arial" panose="020B0604020202020204" pitchFamily="34" charset="0"/>
              </a:defRPr>
            </a:lvl1pPr>
          </a:lstStyle>
          <a:p>
            <a:r>
              <a:rPr lang="nl-NL"/>
              <a:t>Klik om stijl te bewerken</a:t>
            </a:r>
            <a:endParaRPr lang="nl-NL" dirty="0"/>
          </a:p>
        </p:txBody>
      </p:sp>
      <p:sp>
        <p:nvSpPr>
          <p:cNvPr id="3" name="Ondertitel 2"/>
          <p:cNvSpPr>
            <a:spLocks noGrp="1"/>
          </p:cNvSpPr>
          <p:nvPr>
            <p:ph type="subTitle" idx="1"/>
          </p:nvPr>
        </p:nvSpPr>
        <p:spPr>
          <a:xfrm>
            <a:off x="540000" y="3816000"/>
            <a:ext cx="6210000" cy="720000"/>
          </a:xfrm>
        </p:spPr>
        <p:txBody>
          <a:bodyPr lIns="0" tIns="0" rIns="0" bIns="0">
            <a:noAutofit/>
          </a:bodyPr>
          <a:lstStyle>
            <a:lvl1pPr marL="0" indent="0" algn="l">
              <a:buNone/>
              <a:defRPr sz="1800" baseline="0">
                <a:solidFill>
                  <a:srgbClr val="1E201F"/>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NL" dirty="0"/>
          </a:p>
        </p:txBody>
      </p:sp>
      <p:pic>
        <p:nvPicPr>
          <p:cNvPr id="6" name="Afbeelding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258357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el en tekst/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67483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Afbeelding">
    <p:spTree>
      <p:nvGrpSpPr>
        <p:cNvPr id="1" name=""/>
        <p:cNvGrpSpPr/>
        <p:nvPr/>
      </p:nvGrpSpPr>
      <p:grpSpPr>
        <a:xfrm>
          <a:off x="0" y="0"/>
          <a:ext cx="0" cy="0"/>
          <a:chOff x="0" y="0"/>
          <a:chExt cx="0" cy="0"/>
        </a:xfrm>
      </p:grpSpPr>
      <p:sp>
        <p:nvSpPr>
          <p:cNvPr id="11" name="Tijdelijke aanduiding voor afbeelding 8"/>
          <p:cNvSpPr>
            <a:spLocks noGrp="1"/>
          </p:cNvSpPr>
          <p:nvPr>
            <p:ph type="pic" sz="quarter" idx="11" hasCustomPrompt="1"/>
          </p:nvPr>
        </p:nvSpPr>
        <p:spPr>
          <a:xfrm>
            <a:off x="0" y="0"/>
            <a:ext cx="7290000" cy="6858000"/>
          </a:xfrm>
        </p:spPr>
        <p:txBody>
          <a:bodyPr/>
          <a:lstStyle>
            <a:lvl1pPr marL="0" indent="0" algn="l">
              <a:buFontTx/>
              <a:buNone/>
              <a:defRPr sz="1200" baseline="0"/>
            </a:lvl1pPr>
          </a:lstStyle>
          <a:p>
            <a:r>
              <a:rPr lang="nl-NL" dirty="0"/>
              <a:t>Klik op het pictogram in het midden om een achtergrondafbeelding toe te voegen (19,05 x 27 cm). </a:t>
            </a:r>
            <a:br>
              <a:rPr lang="nl-NL" dirty="0"/>
            </a:br>
            <a:endParaRPr lang="nl-NL" dirty="0"/>
          </a:p>
        </p:txBody>
      </p:sp>
      <p:pic>
        <p:nvPicPr>
          <p:cNvPr id="4" name="Afbeelding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318811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Titel, tekst en 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1" hasCustomPrompt="1"/>
          </p:nvPr>
        </p:nvSpPr>
        <p:spPr>
          <a:xfrm>
            <a:off x="0" y="0"/>
            <a:ext cx="7290000" cy="6858000"/>
          </a:xfrm>
        </p:spPr>
        <p:txBody>
          <a:bodyPr>
            <a:noAutofit/>
          </a:bodyPr>
          <a:lstStyle>
            <a:lvl1pPr marL="0" indent="0">
              <a:buFontTx/>
              <a:buNone/>
              <a:defRPr sz="1200"/>
            </a:lvl1pPr>
          </a:lstStyle>
          <a:p>
            <a:r>
              <a:rPr lang="nl-NL" dirty="0"/>
              <a:t>Klik op het pictogram in het midden om een afbeelding toe te voegen (19,05 x 10 cm).</a:t>
            </a:r>
            <a:r>
              <a:rPr lang="nl-NL" sz="1200" dirty="0"/>
              <a:t> </a:t>
            </a:r>
            <a:endParaRPr lang="nl-NL" dirty="0"/>
          </a:p>
        </p:txBody>
      </p:sp>
      <p:pic>
        <p:nvPicPr>
          <p:cNvPr id="5" name="Afbeelding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1031716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el, tekst en afbeelding">
    <p:spTree>
      <p:nvGrpSpPr>
        <p:cNvPr id="1" name=""/>
        <p:cNvGrpSpPr/>
        <p:nvPr/>
      </p:nvGrpSpPr>
      <p:grpSpPr>
        <a:xfrm>
          <a:off x="0" y="0"/>
          <a:ext cx="0" cy="0"/>
          <a:chOff x="0" y="0"/>
          <a:chExt cx="0" cy="0"/>
        </a:xfrm>
      </p:grpSpPr>
      <p:sp>
        <p:nvSpPr>
          <p:cNvPr id="2" name="Titel 1"/>
          <p:cNvSpPr>
            <a:spLocks noGrp="1"/>
          </p:cNvSpPr>
          <p:nvPr>
            <p:ph type="title"/>
          </p:nvPr>
        </p:nvSpPr>
        <p:spPr>
          <a:xfrm>
            <a:off x="567000" y="576000"/>
            <a:ext cx="3699000" cy="720000"/>
          </a:xfrm>
        </p:spPr>
        <p:txBody>
          <a:bodyPr/>
          <a:lstStyle/>
          <a:p>
            <a:r>
              <a:rPr lang="nl-NL"/>
              <a:t>Klik om stijl te bewerken</a:t>
            </a:r>
            <a:endParaRPr lang="nl-NL" dirty="0"/>
          </a:p>
        </p:txBody>
      </p:sp>
      <p:sp>
        <p:nvSpPr>
          <p:cNvPr id="4" name="Tijdelijke aanduiding voor tekst 3"/>
          <p:cNvSpPr>
            <a:spLocks noGrp="1"/>
          </p:cNvSpPr>
          <p:nvPr>
            <p:ph type="body" sz="quarter" idx="10" hasCustomPrompt="1"/>
          </p:nvPr>
        </p:nvSpPr>
        <p:spPr>
          <a:xfrm>
            <a:off x="1566000" y="1476000"/>
            <a:ext cx="2700000" cy="4680000"/>
          </a:xfrm>
        </p:spPr>
        <p:txBody>
          <a:bodyPr/>
          <a:lstStyle/>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afbeelding 5"/>
          <p:cNvSpPr>
            <a:spLocks noGrp="1"/>
          </p:cNvSpPr>
          <p:nvPr>
            <p:ph type="pic" sz="quarter" idx="11" hasCustomPrompt="1"/>
          </p:nvPr>
        </p:nvSpPr>
        <p:spPr>
          <a:xfrm>
            <a:off x="4590000" y="0"/>
            <a:ext cx="2700000" cy="6858000"/>
          </a:xfrm>
        </p:spPr>
        <p:txBody>
          <a:bodyPr>
            <a:normAutofit/>
          </a:bodyPr>
          <a:lstStyle>
            <a:lvl1pPr marL="0" indent="0">
              <a:buFontTx/>
              <a:buNone/>
              <a:defRPr sz="1200"/>
            </a:lvl1pPr>
          </a:lstStyle>
          <a:p>
            <a:r>
              <a:rPr lang="nl-NL" dirty="0"/>
              <a:t>Klik op het pictogram in het midden om een afbeelding toe te voegen (19,05 x 10 cm).</a:t>
            </a:r>
            <a:r>
              <a:rPr lang="nl-NL" sz="1200" dirty="0"/>
              <a:t> </a:t>
            </a:r>
            <a:endParaRPr lang="nl-NL" dirty="0"/>
          </a:p>
        </p:txBody>
      </p:sp>
      <p:pic>
        <p:nvPicPr>
          <p:cNvPr id="8" name="Afbeelding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308446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a:xfrm>
            <a:off x="567000" y="576000"/>
            <a:ext cx="3699000" cy="720000"/>
          </a:xfrm>
        </p:spPr>
        <p:txBody>
          <a:bodyPr/>
          <a:lstStyle/>
          <a:p>
            <a:r>
              <a:rPr lang="nl-NL"/>
              <a:t>Klik om stijl te bewerken</a:t>
            </a:r>
            <a:endParaRPr lang="nl-NL" dirty="0"/>
          </a:p>
        </p:txBody>
      </p:sp>
      <p:sp>
        <p:nvSpPr>
          <p:cNvPr id="4" name="Tijdelijke aanduiding voor tekst 3"/>
          <p:cNvSpPr>
            <a:spLocks noGrp="1"/>
          </p:cNvSpPr>
          <p:nvPr>
            <p:ph type="body" sz="quarter" idx="10" hasCustomPrompt="1"/>
          </p:nvPr>
        </p:nvSpPr>
        <p:spPr>
          <a:xfrm>
            <a:off x="1566000" y="1476000"/>
            <a:ext cx="5400000" cy="4680000"/>
          </a:xfrm>
        </p:spPr>
        <p:txBody>
          <a:bodyPr/>
          <a:lstStyle/>
          <a:p>
            <a:pPr lvl="1"/>
            <a:r>
              <a:rPr lang="nl-NL" dirty="0"/>
              <a:t>Tweede niveau</a:t>
            </a:r>
          </a:p>
          <a:p>
            <a:pPr lvl="2"/>
            <a:r>
              <a:rPr lang="nl-NL" dirty="0"/>
              <a:t>Derde niveau</a:t>
            </a:r>
          </a:p>
          <a:p>
            <a:pPr lvl="3"/>
            <a:r>
              <a:rPr lang="nl-NL" dirty="0"/>
              <a:t>Vierde niveau</a:t>
            </a:r>
          </a:p>
          <a:p>
            <a:pPr lvl="4"/>
            <a:r>
              <a:rPr lang="nl-NL" dirty="0"/>
              <a:t>Vijfde niveau</a:t>
            </a:r>
          </a:p>
        </p:txBody>
      </p:sp>
      <p:pic>
        <p:nvPicPr>
          <p:cNvPr id="5" name="Afbeelding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Tree>
    <p:extLst>
      <p:ext uri="{BB962C8B-B14F-4D97-AF65-F5344CB8AC3E}">
        <p14:creationId xmlns:p14="http://schemas.microsoft.com/office/powerpoint/2010/main" val="278862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lotdia">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kstvak 2"/>
          <p:cNvSpPr txBox="1"/>
          <p:nvPr/>
        </p:nvSpPr>
        <p:spPr>
          <a:xfrm>
            <a:off x="847900" y="6142151"/>
            <a:ext cx="3510049" cy="276999"/>
          </a:xfrm>
          <a:prstGeom prst="rect">
            <a:avLst/>
          </a:prstGeom>
          <a:solidFill>
            <a:schemeClr val="bg1"/>
          </a:solidFill>
        </p:spPr>
        <p:txBody>
          <a:bodyPr wrap="square" rtlCol="0">
            <a:spAutoFit/>
          </a:bodyPr>
          <a:lstStyle/>
          <a:p>
            <a:endParaRPr lang="nl-NL" sz="1800" dirty="0"/>
          </a:p>
        </p:txBody>
      </p:sp>
    </p:spTree>
    <p:extLst>
      <p:ext uri="{BB962C8B-B14F-4D97-AF65-F5344CB8AC3E}">
        <p14:creationId xmlns:p14="http://schemas.microsoft.com/office/powerpoint/2010/main" val="20847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Afbeelding 5"/>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7300800" y="0"/>
            <a:ext cx="1844802" cy="6858000"/>
          </a:xfrm>
          <a:prstGeom prst="rect">
            <a:avLst/>
          </a:prstGeom>
        </p:spPr>
      </p:pic>
      <p:sp>
        <p:nvSpPr>
          <p:cNvPr id="2" name="Tijdelijke aanduiding voor titel 1"/>
          <p:cNvSpPr>
            <a:spLocks noGrp="1"/>
          </p:cNvSpPr>
          <p:nvPr>
            <p:ph type="title"/>
          </p:nvPr>
        </p:nvSpPr>
        <p:spPr>
          <a:xfrm>
            <a:off x="567000" y="576000"/>
            <a:ext cx="6777000" cy="1080000"/>
          </a:xfrm>
          <a:prstGeom prst="rect">
            <a:avLst/>
          </a:prstGeom>
        </p:spPr>
        <p:txBody>
          <a:bodyPr vert="horz" lIns="0" tIns="0" rIns="0" bIns="0" rtlCol="0" anchor="t" anchorCtr="0">
            <a:normAutofit/>
          </a:bodyPr>
          <a:lstStyle/>
          <a:p>
            <a:r>
              <a:rPr lang="nl-NL" dirty="0"/>
              <a:t>Klik om de stijl te bewerken</a:t>
            </a:r>
          </a:p>
        </p:txBody>
      </p:sp>
      <p:sp>
        <p:nvSpPr>
          <p:cNvPr id="3" name="Tijdelijke aanduiding voor tekst 2"/>
          <p:cNvSpPr>
            <a:spLocks noGrp="1"/>
          </p:cNvSpPr>
          <p:nvPr>
            <p:ph type="body" idx="1"/>
          </p:nvPr>
        </p:nvSpPr>
        <p:spPr>
          <a:xfrm>
            <a:off x="1539000" y="1728000"/>
            <a:ext cx="5805000" cy="4351338"/>
          </a:xfrm>
          <a:prstGeom prst="rect">
            <a:avLst/>
          </a:prstGeom>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65537346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41" r:id="rId11"/>
  </p:sldLayoutIdLst>
  <p:txStyles>
    <p:titleStyle>
      <a:lvl1pPr algn="l" defTabSz="685800" rtl="0" eaLnBrk="1" latinLnBrk="0" hangingPunct="1">
        <a:lnSpc>
          <a:spcPct val="90000"/>
        </a:lnSpc>
        <a:spcBef>
          <a:spcPct val="0"/>
        </a:spcBef>
        <a:buNone/>
        <a:defRPr sz="3300" b="1" kern="1200" baseline="0">
          <a:solidFill>
            <a:srgbClr val="1E201F"/>
          </a:solidFill>
          <a:latin typeface="Arial" panose="020B0604020202020204" pitchFamily="34" charset="0"/>
          <a:ea typeface="+mj-ea"/>
          <a:cs typeface="+mj-cs"/>
        </a:defRPr>
      </a:lvl1pPr>
    </p:titleStyle>
    <p:bodyStyle>
      <a:lvl1pPr marL="0" indent="-270000" algn="l" defTabSz="685800" rtl="0" eaLnBrk="1" latinLnBrk="0" hangingPunct="1">
        <a:lnSpc>
          <a:spcPct val="100000"/>
        </a:lnSpc>
        <a:spcBef>
          <a:spcPts val="0"/>
        </a:spcBef>
        <a:buFont typeface="Arial" panose="020B0604020202020204" pitchFamily="34" charset="0"/>
        <a:buChar char="•"/>
        <a:defRPr sz="1800" kern="1200" baseline="0">
          <a:solidFill>
            <a:srgbClr val="1E201F"/>
          </a:solidFill>
          <a:latin typeface="+mn-lt"/>
          <a:ea typeface="+mn-ea"/>
          <a:cs typeface="+mn-cs"/>
        </a:defRPr>
      </a:lvl1pPr>
      <a:lvl2pPr marL="0" indent="0" algn="l" defTabSz="685800" rtl="0" eaLnBrk="1" latinLnBrk="0" hangingPunct="1">
        <a:lnSpc>
          <a:spcPct val="100000"/>
        </a:lnSpc>
        <a:spcBef>
          <a:spcPts val="0"/>
        </a:spcBef>
        <a:buFontTx/>
        <a:buNone/>
        <a:defRPr sz="1800" kern="1200" baseline="0">
          <a:solidFill>
            <a:srgbClr val="1E201F"/>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1E201F"/>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1E201F"/>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1E201F"/>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1ABCEB2-FCB8-4D9F-B4C2-18312A404447}"/>
              </a:ext>
            </a:extLst>
          </p:cNvPr>
          <p:cNvSpPr>
            <a:spLocks noGrp="1"/>
          </p:cNvSpPr>
          <p:nvPr>
            <p:ph type="ctrTitle" idx="4294967295"/>
          </p:nvPr>
        </p:nvSpPr>
        <p:spPr>
          <a:xfrm>
            <a:off x="899593" y="2671763"/>
            <a:ext cx="8670279" cy="1387078"/>
          </a:xfrm>
        </p:spPr>
        <p:txBody>
          <a:bodyPr>
            <a:normAutofit/>
          </a:bodyPr>
          <a:lstStyle/>
          <a:p>
            <a:pPr eaLnBrk="1" hangingPunct="1"/>
            <a:r>
              <a:rPr lang="nl-NL" altLang="nl-NL" sz="2800" noProof="1">
                <a:solidFill>
                  <a:schemeClr val="tx1"/>
                </a:solidFill>
              </a:rPr>
              <a:t>Les 2 Organische stof in de bodem 2 </a:t>
            </a:r>
          </a:p>
        </p:txBody>
      </p:sp>
      <p:sp>
        <p:nvSpPr>
          <p:cNvPr id="2" name="Tekstvak 1">
            <a:extLst>
              <a:ext uri="{FF2B5EF4-FFF2-40B4-BE49-F238E27FC236}">
                <a16:creationId xmlns:a16="http://schemas.microsoft.com/office/drawing/2014/main" id="{D824B79C-B5DD-4139-AB83-2071F4F28BCB}"/>
              </a:ext>
            </a:extLst>
          </p:cNvPr>
          <p:cNvSpPr txBox="1"/>
          <p:nvPr/>
        </p:nvSpPr>
        <p:spPr>
          <a:xfrm>
            <a:off x="899593" y="1012946"/>
            <a:ext cx="6281600" cy="954107"/>
          </a:xfrm>
          <a:prstGeom prst="rect">
            <a:avLst/>
          </a:prstGeom>
          <a:noFill/>
        </p:spPr>
        <p:txBody>
          <a:bodyPr wrap="square" rtlCol="0">
            <a:spAutoFit/>
          </a:bodyPr>
          <a:lstStyle/>
          <a:p>
            <a:pPr algn="ctr"/>
            <a:r>
              <a:rPr lang="nl-NL" sz="2800" b="1" dirty="0"/>
              <a:t>BEMESTING PERIODE 4 </a:t>
            </a:r>
          </a:p>
          <a:p>
            <a:pPr algn="ctr"/>
            <a:r>
              <a:rPr lang="nl-NL" sz="2800" b="1" dirty="0"/>
              <a:t>GROND</a:t>
            </a:r>
          </a:p>
        </p:txBody>
      </p:sp>
      <p:pic>
        <p:nvPicPr>
          <p:cNvPr id="3" name="Afbeelding 2">
            <a:extLst>
              <a:ext uri="{FF2B5EF4-FFF2-40B4-BE49-F238E27FC236}">
                <a16:creationId xmlns:a16="http://schemas.microsoft.com/office/drawing/2014/main" id="{6FF3B144-799F-4DCE-892D-FA1051B765DF}"/>
              </a:ext>
            </a:extLst>
          </p:cNvPr>
          <p:cNvPicPr>
            <a:picLocks noChangeAspect="1"/>
          </p:cNvPicPr>
          <p:nvPr/>
        </p:nvPicPr>
        <p:blipFill>
          <a:blip r:embed="rId3"/>
          <a:stretch>
            <a:fillRect/>
          </a:stretch>
        </p:blipFill>
        <p:spPr>
          <a:xfrm>
            <a:off x="2915816" y="3559054"/>
            <a:ext cx="3048000" cy="228600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a:t>
            </a:r>
          </a:p>
        </p:txBody>
      </p:sp>
      <p:sp>
        <p:nvSpPr>
          <p:cNvPr id="6" name="Ondertitel 5">
            <a:extLst>
              <a:ext uri="{FF2B5EF4-FFF2-40B4-BE49-F238E27FC236}">
                <a16:creationId xmlns:a16="http://schemas.microsoft.com/office/drawing/2014/main" id="{98C355DC-7952-4BF7-A639-9BC15967BDB2}"/>
              </a:ext>
            </a:extLst>
          </p:cNvPr>
          <p:cNvSpPr>
            <a:spLocks noGrp="1"/>
          </p:cNvSpPr>
          <p:nvPr>
            <p:ph type="subTitle" idx="1"/>
          </p:nvPr>
        </p:nvSpPr>
        <p:spPr>
          <a:xfrm>
            <a:off x="926003" y="1268760"/>
            <a:ext cx="6858000" cy="4032448"/>
          </a:xfrm>
        </p:spPr>
        <p:txBody>
          <a:bodyPr>
            <a:noAutofit/>
          </a:bodyPr>
          <a:lstStyle/>
          <a:p>
            <a:pPr algn="l"/>
            <a:r>
              <a:rPr lang="nl-NL" sz="2400" dirty="0"/>
              <a:t>Effecten van organische stofaanvoer op structuur</a:t>
            </a:r>
          </a:p>
          <a:p>
            <a:pPr algn="l"/>
            <a:r>
              <a:rPr lang="nl-NL" sz="2400" dirty="0"/>
              <a:t>Organische stof is het voedsel voor het bodemleven en van groot belang voor </a:t>
            </a:r>
          </a:p>
          <a:p>
            <a:pPr marL="342900" indent="-342900" algn="l">
              <a:buFont typeface="Arial" panose="020B0604020202020204" pitchFamily="34" charset="0"/>
              <a:buChar char="•"/>
            </a:pPr>
            <a:r>
              <a:rPr lang="nl-NL" sz="2400" dirty="0"/>
              <a:t>bodemstructuur, </a:t>
            </a:r>
          </a:p>
          <a:p>
            <a:pPr marL="342900" indent="-342900" algn="l">
              <a:buFont typeface="Arial" panose="020B0604020202020204" pitchFamily="34" charset="0"/>
              <a:buChar char="•"/>
            </a:pPr>
            <a:r>
              <a:rPr lang="nl-NL" sz="2400" dirty="0"/>
              <a:t>verkruimelbaarheid,</a:t>
            </a:r>
          </a:p>
          <a:p>
            <a:pPr marL="342900" indent="-342900" algn="l">
              <a:buFont typeface="Arial" panose="020B0604020202020204" pitchFamily="34" charset="0"/>
              <a:buChar char="•"/>
            </a:pPr>
            <a:r>
              <a:rPr lang="nl-NL" sz="2400" dirty="0"/>
              <a:t>slempgevoeligheid, </a:t>
            </a:r>
          </a:p>
          <a:p>
            <a:pPr marL="342900" indent="-342900" algn="l">
              <a:buFont typeface="Arial" panose="020B0604020202020204" pitchFamily="34" charset="0"/>
              <a:buChar char="•"/>
            </a:pPr>
            <a:r>
              <a:rPr lang="nl-NL" sz="2400" dirty="0"/>
              <a:t>vochthoudend vermogen</a:t>
            </a:r>
          </a:p>
          <a:p>
            <a:pPr marL="342900" indent="-342900" algn="l">
              <a:buFont typeface="Arial" panose="020B0604020202020204" pitchFamily="34" charset="0"/>
              <a:buChar char="•"/>
            </a:pPr>
            <a:r>
              <a:rPr lang="nl-NL" sz="2400" dirty="0"/>
              <a:t>bewerkbaarheid van de grond.</a:t>
            </a:r>
          </a:p>
          <a:p>
            <a:pPr algn="l"/>
            <a:r>
              <a:rPr lang="nl-NL" sz="2400" dirty="0"/>
              <a:t> </a:t>
            </a:r>
          </a:p>
          <a:p>
            <a:pPr algn="l"/>
            <a:r>
              <a:rPr lang="nl-NL" sz="2400" dirty="0"/>
              <a:t>De invloed van de organische stof op de bodem is afhankelijk van de grondsoort:</a:t>
            </a:r>
          </a:p>
          <a:p>
            <a:pPr algn="l"/>
            <a:endParaRPr lang="nl-NL" sz="2400" dirty="0"/>
          </a:p>
        </p:txBody>
      </p:sp>
      <p:pic>
        <p:nvPicPr>
          <p:cNvPr id="3" name="Afbeelding 2">
            <a:extLst>
              <a:ext uri="{FF2B5EF4-FFF2-40B4-BE49-F238E27FC236}">
                <a16:creationId xmlns:a16="http://schemas.microsoft.com/office/drawing/2014/main" id="{86BE5C52-9B21-499E-9000-8CFEAFC51AF3}"/>
              </a:ext>
            </a:extLst>
          </p:cNvPr>
          <p:cNvPicPr>
            <a:picLocks noChangeAspect="1"/>
          </p:cNvPicPr>
          <p:nvPr/>
        </p:nvPicPr>
        <p:blipFill>
          <a:blip r:embed="rId3"/>
          <a:stretch>
            <a:fillRect/>
          </a:stretch>
        </p:blipFill>
        <p:spPr>
          <a:xfrm>
            <a:off x="2579905" y="5406308"/>
            <a:ext cx="3314700" cy="1381125"/>
          </a:xfrm>
          <a:prstGeom prst="rect">
            <a:avLst/>
          </a:prstGeom>
        </p:spPr>
      </p:pic>
    </p:spTree>
    <p:extLst>
      <p:ext uri="{BB962C8B-B14F-4D97-AF65-F5344CB8AC3E}">
        <p14:creationId xmlns:p14="http://schemas.microsoft.com/office/powerpoint/2010/main" val="1105089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a:t>
            </a:r>
          </a:p>
        </p:txBody>
      </p:sp>
      <p:sp>
        <p:nvSpPr>
          <p:cNvPr id="6" name="Ondertitel 5">
            <a:extLst>
              <a:ext uri="{FF2B5EF4-FFF2-40B4-BE49-F238E27FC236}">
                <a16:creationId xmlns:a16="http://schemas.microsoft.com/office/drawing/2014/main" id="{98C355DC-7952-4BF7-A639-9BC15967BDB2}"/>
              </a:ext>
            </a:extLst>
          </p:cNvPr>
          <p:cNvSpPr>
            <a:spLocks noGrp="1"/>
          </p:cNvSpPr>
          <p:nvPr>
            <p:ph type="subTitle" idx="1"/>
          </p:nvPr>
        </p:nvSpPr>
        <p:spPr>
          <a:xfrm>
            <a:off x="926003" y="1268760"/>
            <a:ext cx="6858000" cy="4032448"/>
          </a:xfrm>
        </p:spPr>
        <p:txBody>
          <a:bodyPr>
            <a:noAutofit/>
          </a:bodyPr>
          <a:lstStyle/>
          <a:p>
            <a:pPr algn="l"/>
            <a:r>
              <a:rPr lang="nl-NL" sz="2400" dirty="0"/>
              <a:t>Effecten van organische stofaanvoer op structuur</a:t>
            </a:r>
          </a:p>
          <a:p>
            <a:pPr algn="l"/>
            <a:endParaRPr lang="nl-NL" sz="2400" dirty="0"/>
          </a:p>
          <a:p>
            <a:pPr algn="l"/>
            <a:r>
              <a:rPr lang="nl-NL" sz="2400" dirty="0"/>
              <a:t>Bij kleigrond zorgt de organische stof voor een betere lucht- en waterhuishouding en bewerkbaarheid;</a:t>
            </a:r>
          </a:p>
          <a:p>
            <a:pPr algn="l"/>
            <a:endParaRPr lang="nl-NL" sz="2400" dirty="0"/>
          </a:p>
          <a:p>
            <a:pPr algn="l"/>
            <a:r>
              <a:rPr lang="nl-NL" sz="2400" dirty="0"/>
              <a:t>Bij zand zorgt de organische stof voor meer beschikbaar vocht, een mindere droogtegevoeligheid, een beter vasthouden van voedingstoffen en het binden van de zanddeeltjes, hoewel organische stof niet aan de verkruimelbaarheid bijdraagt;</a:t>
            </a:r>
          </a:p>
        </p:txBody>
      </p:sp>
      <p:pic>
        <p:nvPicPr>
          <p:cNvPr id="3" name="Afbeelding 2">
            <a:extLst>
              <a:ext uri="{FF2B5EF4-FFF2-40B4-BE49-F238E27FC236}">
                <a16:creationId xmlns:a16="http://schemas.microsoft.com/office/drawing/2014/main" id="{84F7F0CD-6672-4629-9520-1E0C795C4A97}"/>
              </a:ext>
            </a:extLst>
          </p:cNvPr>
          <p:cNvPicPr>
            <a:picLocks noChangeAspect="1"/>
          </p:cNvPicPr>
          <p:nvPr/>
        </p:nvPicPr>
        <p:blipFill>
          <a:blip r:embed="rId3"/>
          <a:stretch>
            <a:fillRect/>
          </a:stretch>
        </p:blipFill>
        <p:spPr>
          <a:xfrm>
            <a:off x="6238819" y="5024870"/>
            <a:ext cx="2619375" cy="1743075"/>
          </a:xfrm>
          <a:prstGeom prst="rect">
            <a:avLst/>
          </a:prstGeom>
        </p:spPr>
      </p:pic>
    </p:spTree>
    <p:extLst>
      <p:ext uri="{BB962C8B-B14F-4D97-AF65-F5344CB8AC3E}">
        <p14:creationId xmlns:p14="http://schemas.microsoft.com/office/powerpoint/2010/main" val="30155349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 2</a:t>
            </a:r>
          </a:p>
        </p:txBody>
      </p:sp>
      <p:sp>
        <p:nvSpPr>
          <p:cNvPr id="6" name="Ondertitel 5">
            <a:extLst>
              <a:ext uri="{FF2B5EF4-FFF2-40B4-BE49-F238E27FC236}">
                <a16:creationId xmlns:a16="http://schemas.microsoft.com/office/drawing/2014/main" id="{98C355DC-7952-4BF7-A639-9BC15967BDB2}"/>
              </a:ext>
            </a:extLst>
          </p:cNvPr>
          <p:cNvSpPr>
            <a:spLocks noGrp="1"/>
          </p:cNvSpPr>
          <p:nvPr>
            <p:ph type="subTitle" idx="1"/>
          </p:nvPr>
        </p:nvSpPr>
        <p:spPr>
          <a:xfrm>
            <a:off x="926003" y="1773238"/>
            <a:ext cx="6858000" cy="1655762"/>
          </a:xfrm>
        </p:spPr>
        <p:txBody>
          <a:bodyPr>
            <a:noAutofit/>
          </a:bodyPr>
          <a:lstStyle/>
          <a:p>
            <a:pPr algn="l"/>
            <a:r>
              <a:rPr lang="nl-NL" sz="2400" dirty="0"/>
              <a:t>Organische stof balans</a:t>
            </a:r>
          </a:p>
          <a:p>
            <a:pPr algn="l"/>
            <a:endParaRPr lang="nl-NL" sz="2400" dirty="0"/>
          </a:p>
          <a:p>
            <a:pPr algn="l"/>
            <a:r>
              <a:rPr lang="nl-NL" sz="2400" dirty="0"/>
              <a:t>Organische stof wordt afgebroken, en de teler moet dus iets doen om het gehalte op peil te houden. </a:t>
            </a:r>
          </a:p>
          <a:p>
            <a:pPr algn="l"/>
            <a:r>
              <a:rPr lang="nl-NL" sz="2400" dirty="0"/>
              <a:t>Soms gebeurt dat al ‘automatisch’. Een chrysantenteler die chrysantenstek in perspotjes gebruikt en die perspotjes achterlaat, brengt al veel organische stof in. </a:t>
            </a:r>
          </a:p>
          <a:p>
            <a:pPr algn="l"/>
            <a:r>
              <a:rPr lang="nl-NL" sz="2400" dirty="0"/>
              <a:t>Dat is vaak al genoeg om de balans op peil te houden. Maar als dat niet zo is, moet de teler compost of mest gebruiken.</a:t>
            </a:r>
          </a:p>
        </p:txBody>
      </p:sp>
      <p:pic>
        <p:nvPicPr>
          <p:cNvPr id="4" name="Afbeelding 3">
            <a:extLst>
              <a:ext uri="{FF2B5EF4-FFF2-40B4-BE49-F238E27FC236}">
                <a16:creationId xmlns:a16="http://schemas.microsoft.com/office/drawing/2014/main" id="{AC63BE6D-CC32-49B4-96A9-4DC71331F066}"/>
              </a:ext>
            </a:extLst>
          </p:cNvPr>
          <p:cNvPicPr>
            <a:picLocks noChangeAspect="1"/>
          </p:cNvPicPr>
          <p:nvPr/>
        </p:nvPicPr>
        <p:blipFill>
          <a:blip r:embed="rId3"/>
          <a:stretch>
            <a:fillRect/>
          </a:stretch>
        </p:blipFill>
        <p:spPr>
          <a:xfrm>
            <a:off x="7092280" y="404664"/>
            <a:ext cx="1847850" cy="2466975"/>
          </a:xfrm>
          <a:prstGeom prst="rect">
            <a:avLst/>
          </a:prstGeom>
        </p:spPr>
      </p:pic>
    </p:spTree>
    <p:extLst>
      <p:ext uri="{BB962C8B-B14F-4D97-AF65-F5344CB8AC3E}">
        <p14:creationId xmlns:p14="http://schemas.microsoft.com/office/powerpoint/2010/main" val="35068915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 2</a:t>
            </a:r>
          </a:p>
        </p:txBody>
      </p:sp>
      <p:sp>
        <p:nvSpPr>
          <p:cNvPr id="5" name="Rechthoek 4">
            <a:extLst>
              <a:ext uri="{FF2B5EF4-FFF2-40B4-BE49-F238E27FC236}">
                <a16:creationId xmlns:a16="http://schemas.microsoft.com/office/drawing/2014/main" id="{FD2D3C52-BC2D-4C57-83CE-654C5CF0D805}"/>
              </a:ext>
            </a:extLst>
          </p:cNvPr>
          <p:cNvSpPr/>
          <p:nvPr/>
        </p:nvSpPr>
        <p:spPr>
          <a:xfrm>
            <a:off x="891334" y="1340768"/>
            <a:ext cx="6416969" cy="5262979"/>
          </a:xfrm>
          <a:prstGeom prst="rect">
            <a:avLst/>
          </a:prstGeom>
        </p:spPr>
        <p:txBody>
          <a:bodyPr wrap="square">
            <a:spAutoFit/>
          </a:bodyPr>
          <a:lstStyle/>
          <a:p>
            <a:r>
              <a:rPr lang="nl-NL" sz="2400" dirty="0"/>
              <a:t>Organische stof balans</a:t>
            </a:r>
          </a:p>
          <a:p>
            <a:endParaRPr lang="nl-NL" sz="2400" dirty="0"/>
          </a:p>
          <a:p>
            <a:r>
              <a:rPr lang="nl-NL" sz="2400" dirty="0"/>
              <a:t>Een hulpmiddel daarbij is de organische stof-balans. </a:t>
            </a:r>
          </a:p>
          <a:p>
            <a:r>
              <a:rPr lang="nl-NL" sz="2400" dirty="0"/>
              <a:t>Die geeft aan hoe het gehalte aan organische stof zich ontwikkelt door het jaar heen. </a:t>
            </a:r>
          </a:p>
          <a:p>
            <a:r>
              <a:rPr lang="nl-NL" sz="2400" dirty="0"/>
              <a:t>Start</a:t>
            </a:r>
          </a:p>
          <a:p>
            <a:r>
              <a:rPr lang="nl-NL" sz="2400" dirty="0"/>
              <a:t>Daarbij spelen mee: de startvoorraad organische stof, mineralisatie en afbraak, aanvoer via gewasresten en perspotjes </a:t>
            </a:r>
          </a:p>
          <a:p>
            <a:r>
              <a:rPr lang="nl-NL" sz="2400" dirty="0"/>
              <a:t>Plus</a:t>
            </a:r>
          </a:p>
          <a:p>
            <a:r>
              <a:rPr lang="nl-NL" sz="2400" dirty="0"/>
              <a:t>aanvoer van stalmest of compost om het gehalte op het gewenste peil te houden of te krijgen</a:t>
            </a:r>
          </a:p>
        </p:txBody>
      </p:sp>
      <p:pic>
        <p:nvPicPr>
          <p:cNvPr id="7" name="Afbeelding 6">
            <a:extLst>
              <a:ext uri="{FF2B5EF4-FFF2-40B4-BE49-F238E27FC236}">
                <a16:creationId xmlns:a16="http://schemas.microsoft.com/office/drawing/2014/main" id="{A3DA2789-D0C8-4C75-BD8E-F51A37A08F37}"/>
              </a:ext>
            </a:extLst>
          </p:cNvPr>
          <p:cNvPicPr>
            <a:picLocks noChangeAspect="1"/>
          </p:cNvPicPr>
          <p:nvPr/>
        </p:nvPicPr>
        <p:blipFill>
          <a:blip r:embed="rId3"/>
          <a:stretch>
            <a:fillRect/>
          </a:stretch>
        </p:blipFill>
        <p:spPr>
          <a:xfrm>
            <a:off x="6959311" y="152481"/>
            <a:ext cx="2143125" cy="2143125"/>
          </a:xfrm>
          <a:prstGeom prst="rect">
            <a:avLst/>
          </a:prstGeom>
        </p:spPr>
      </p:pic>
    </p:spTree>
    <p:extLst>
      <p:ext uri="{BB962C8B-B14F-4D97-AF65-F5344CB8AC3E}">
        <p14:creationId xmlns:p14="http://schemas.microsoft.com/office/powerpoint/2010/main" val="38201107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 2</a:t>
            </a:r>
          </a:p>
        </p:txBody>
      </p:sp>
      <p:sp>
        <p:nvSpPr>
          <p:cNvPr id="5" name="Rechthoek 4">
            <a:extLst>
              <a:ext uri="{FF2B5EF4-FFF2-40B4-BE49-F238E27FC236}">
                <a16:creationId xmlns:a16="http://schemas.microsoft.com/office/drawing/2014/main" id="{FD2D3C52-BC2D-4C57-83CE-654C5CF0D805}"/>
              </a:ext>
            </a:extLst>
          </p:cNvPr>
          <p:cNvSpPr/>
          <p:nvPr/>
        </p:nvSpPr>
        <p:spPr>
          <a:xfrm>
            <a:off x="891334" y="1340768"/>
            <a:ext cx="6416969" cy="4154984"/>
          </a:xfrm>
          <a:prstGeom prst="rect">
            <a:avLst/>
          </a:prstGeom>
        </p:spPr>
        <p:txBody>
          <a:bodyPr wrap="square">
            <a:spAutoFit/>
          </a:bodyPr>
          <a:lstStyle/>
          <a:p>
            <a:r>
              <a:rPr lang="nl-NL" sz="2400" dirty="0"/>
              <a:t>Organische stof balans</a:t>
            </a:r>
          </a:p>
          <a:p>
            <a:endParaRPr lang="nl-NL" sz="2400" dirty="0"/>
          </a:p>
          <a:p>
            <a:r>
              <a:rPr lang="nl-NL" sz="2400" dirty="0"/>
              <a:t>Minus:</a:t>
            </a:r>
          </a:p>
          <a:p>
            <a:r>
              <a:rPr lang="nl-NL" sz="2400" dirty="0"/>
              <a:t>De afbraak hangt af van grondsoort, pH, bodemleven en de C/N-balans (de verhouding tussen koolstof en stikstof in de grond). </a:t>
            </a:r>
          </a:p>
          <a:p>
            <a:r>
              <a:rPr lang="nl-NL" sz="2400" dirty="0"/>
              <a:t>Uit het rekensommetje komt dan de benodigde aanvoer, bijvoorbeeld in de vorm van gecomposteerd groenmateriaal of stalmest.</a:t>
            </a:r>
          </a:p>
        </p:txBody>
      </p:sp>
      <p:pic>
        <p:nvPicPr>
          <p:cNvPr id="3" name="Afbeelding 2">
            <a:extLst>
              <a:ext uri="{FF2B5EF4-FFF2-40B4-BE49-F238E27FC236}">
                <a16:creationId xmlns:a16="http://schemas.microsoft.com/office/drawing/2014/main" id="{BF2D283C-5A79-4172-97FA-C34A360E75A1}"/>
              </a:ext>
            </a:extLst>
          </p:cNvPr>
          <p:cNvPicPr>
            <a:picLocks noChangeAspect="1"/>
          </p:cNvPicPr>
          <p:nvPr/>
        </p:nvPicPr>
        <p:blipFill>
          <a:blip r:embed="rId3"/>
          <a:stretch>
            <a:fillRect/>
          </a:stretch>
        </p:blipFill>
        <p:spPr>
          <a:xfrm>
            <a:off x="6732240" y="163275"/>
            <a:ext cx="2139881" cy="2145978"/>
          </a:xfrm>
          <a:prstGeom prst="rect">
            <a:avLst/>
          </a:prstGeom>
        </p:spPr>
      </p:pic>
    </p:spTree>
    <p:extLst>
      <p:ext uri="{BB962C8B-B14F-4D97-AF65-F5344CB8AC3E}">
        <p14:creationId xmlns:p14="http://schemas.microsoft.com/office/powerpoint/2010/main" val="8120656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 2</a:t>
            </a:r>
          </a:p>
        </p:txBody>
      </p:sp>
      <p:sp>
        <p:nvSpPr>
          <p:cNvPr id="4" name="Ondertitel 3">
            <a:extLst>
              <a:ext uri="{FF2B5EF4-FFF2-40B4-BE49-F238E27FC236}">
                <a16:creationId xmlns:a16="http://schemas.microsoft.com/office/drawing/2014/main" id="{BA67E604-BDEF-4ABD-B04F-FB12E22D5216}"/>
              </a:ext>
            </a:extLst>
          </p:cNvPr>
          <p:cNvSpPr>
            <a:spLocks noGrp="1"/>
          </p:cNvSpPr>
          <p:nvPr>
            <p:ph type="subTitle" idx="1"/>
          </p:nvPr>
        </p:nvSpPr>
        <p:spPr/>
        <p:txBody>
          <a:bodyPr/>
          <a:lstStyle/>
          <a:p>
            <a:endParaRPr lang="nl-NL"/>
          </a:p>
        </p:txBody>
      </p:sp>
      <p:pic>
        <p:nvPicPr>
          <p:cNvPr id="5" name="Afbeelding 4">
            <a:extLst>
              <a:ext uri="{FF2B5EF4-FFF2-40B4-BE49-F238E27FC236}">
                <a16:creationId xmlns:a16="http://schemas.microsoft.com/office/drawing/2014/main" id="{722D1F8C-57D4-4200-85F2-7B0879220D76}"/>
              </a:ext>
            </a:extLst>
          </p:cNvPr>
          <p:cNvPicPr>
            <a:picLocks noChangeAspect="1"/>
          </p:cNvPicPr>
          <p:nvPr/>
        </p:nvPicPr>
        <p:blipFill>
          <a:blip r:embed="rId3"/>
          <a:stretch>
            <a:fillRect/>
          </a:stretch>
        </p:blipFill>
        <p:spPr>
          <a:xfrm>
            <a:off x="467544" y="1340768"/>
            <a:ext cx="8568952" cy="5243802"/>
          </a:xfrm>
          <a:prstGeom prst="rect">
            <a:avLst/>
          </a:prstGeom>
        </p:spPr>
      </p:pic>
    </p:spTree>
    <p:extLst>
      <p:ext uri="{BB962C8B-B14F-4D97-AF65-F5344CB8AC3E}">
        <p14:creationId xmlns:p14="http://schemas.microsoft.com/office/powerpoint/2010/main" val="169477603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 2</a:t>
            </a:r>
          </a:p>
        </p:txBody>
      </p:sp>
      <p:sp>
        <p:nvSpPr>
          <p:cNvPr id="3" name="Tekstvak 2">
            <a:extLst>
              <a:ext uri="{FF2B5EF4-FFF2-40B4-BE49-F238E27FC236}">
                <a16:creationId xmlns:a16="http://schemas.microsoft.com/office/drawing/2014/main" id="{C6DE1AAE-00B5-49DA-A4F6-BF8EE74A6F5B}"/>
              </a:ext>
            </a:extLst>
          </p:cNvPr>
          <p:cNvSpPr txBox="1"/>
          <p:nvPr/>
        </p:nvSpPr>
        <p:spPr>
          <a:xfrm>
            <a:off x="926002" y="1844824"/>
            <a:ext cx="7606437" cy="5447645"/>
          </a:xfrm>
          <a:prstGeom prst="rect">
            <a:avLst/>
          </a:prstGeom>
          <a:noFill/>
        </p:spPr>
        <p:txBody>
          <a:bodyPr wrap="square" rtlCol="0">
            <a:spAutoFit/>
          </a:bodyPr>
          <a:lstStyle/>
          <a:p>
            <a:r>
              <a:rPr lang="nl-NL" sz="2400" dirty="0"/>
              <a:t>Proef organische stof</a:t>
            </a:r>
          </a:p>
          <a:p>
            <a:r>
              <a:rPr lang="nl-NL" sz="2400" dirty="0"/>
              <a:t>‘</a:t>
            </a:r>
          </a:p>
          <a:p>
            <a:r>
              <a:rPr lang="nl-NL" sz="2400" dirty="0"/>
              <a:t>We gaan stekken oppotten in zand grond met </a:t>
            </a:r>
            <a:r>
              <a:rPr lang="nl-NL" sz="2400" dirty="0" err="1"/>
              <a:t>resp</a:t>
            </a:r>
            <a:r>
              <a:rPr lang="nl-NL" sz="2400" dirty="0"/>
              <a:t>:</a:t>
            </a:r>
          </a:p>
          <a:p>
            <a:endParaRPr lang="nl-NL" sz="2400" dirty="0"/>
          </a:p>
          <a:p>
            <a:r>
              <a:rPr lang="nl-NL" sz="2400" dirty="0"/>
              <a:t>  0%  compost</a:t>
            </a:r>
          </a:p>
          <a:p>
            <a:r>
              <a:rPr lang="nl-NL" sz="2400" dirty="0"/>
              <a:t>  5%  compost</a:t>
            </a:r>
          </a:p>
          <a:p>
            <a:r>
              <a:rPr lang="nl-NL" sz="2400" dirty="0"/>
              <a:t>10%  compost</a:t>
            </a:r>
          </a:p>
          <a:p>
            <a:r>
              <a:rPr lang="nl-NL" sz="2400" dirty="0"/>
              <a:t>15%  compost</a:t>
            </a:r>
          </a:p>
          <a:p>
            <a:endParaRPr lang="nl-NL" sz="2400" dirty="0"/>
          </a:p>
          <a:p>
            <a:r>
              <a:rPr lang="nl-NL" sz="2400" dirty="0"/>
              <a:t>We maken 1,5 liter substraat per dosering en gaat daarna oppotten.</a:t>
            </a:r>
          </a:p>
          <a:p>
            <a:endParaRPr lang="nl-NL" sz="2400" dirty="0"/>
          </a:p>
          <a:p>
            <a:r>
              <a:rPr lang="nl-NL" sz="2400" dirty="0"/>
              <a:t>We gaan de planten de komende week volgen.</a:t>
            </a:r>
          </a:p>
          <a:p>
            <a:endParaRPr lang="nl-NL" dirty="0"/>
          </a:p>
          <a:p>
            <a:endParaRPr lang="nl-NL" dirty="0"/>
          </a:p>
        </p:txBody>
      </p:sp>
    </p:spTree>
    <p:extLst>
      <p:ext uri="{BB962C8B-B14F-4D97-AF65-F5344CB8AC3E}">
        <p14:creationId xmlns:p14="http://schemas.microsoft.com/office/powerpoint/2010/main" val="28944621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26003" y="267664"/>
            <a:ext cx="6622504" cy="864095"/>
          </a:xfrm>
        </p:spPr>
        <p:txBody>
          <a:bodyPr>
            <a:normAutofit/>
          </a:bodyPr>
          <a:lstStyle/>
          <a:p>
            <a:pPr algn="l"/>
            <a:r>
              <a:rPr lang="nl-NL" sz="2700" b="1" dirty="0"/>
              <a:t>Organische stof in de bodem 2</a:t>
            </a:r>
          </a:p>
        </p:txBody>
      </p:sp>
      <p:sp>
        <p:nvSpPr>
          <p:cNvPr id="3" name="Tekstvak 2">
            <a:extLst>
              <a:ext uri="{FF2B5EF4-FFF2-40B4-BE49-F238E27FC236}">
                <a16:creationId xmlns:a16="http://schemas.microsoft.com/office/drawing/2014/main" id="{C6DE1AAE-00B5-49DA-A4F6-BF8EE74A6F5B}"/>
              </a:ext>
            </a:extLst>
          </p:cNvPr>
          <p:cNvSpPr txBox="1"/>
          <p:nvPr/>
        </p:nvSpPr>
        <p:spPr>
          <a:xfrm>
            <a:off x="926002" y="1844824"/>
            <a:ext cx="7606437" cy="3046988"/>
          </a:xfrm>
          <a:prstGeom prst="rect">
            <a:avLst/>
          </a:prstGeom>
          <a:noFill/>
        </p:spPr>
        <p:txBody>
          <a:bodyPr wrap="square" rtlCol="0">
            <a:spAutoFit/>
          </a:bodyPr>
          <a:lstStyle/>
          <a:p>
            <a:r>
              <a:rPr lang="nl-NL" sz="2400" dirty="0"/>
              <a:t>Proef organische stof</a:t>
            </a:r>
          </a:p>
          <a:p>
            <a:r>
              <a:rPr lang="nl-NL" sz="2400" dirty="0"/>
              <a:t>‘</a:t>
            </a:r>
          </a:p>
          <a:p>
            <a:r>
              <a:rPr lang="nl-NL" dirty="0"/>
              <a:t>totaal ml	zand %	zand ml	compost ml</a:t>
            </a:r>
          </a:p>
          <a:p>
            <a:r>
              <a:rPr lang="nl-NL" dirty="0"/>
              <a:t>1500	100	1500	0</a:t>
            </a:r>
          </a:p>
          <a:p>
            <a:r>
              <a:rPr lang="nl-NL" dirty="0"/>
              <a:t>1500	95	1425	75</a:t>
            </a:r>
          </a:p>
          <a:p>
            <a:r>
              <a:rPr lang="nl-NL" dirty="0"/>
              <a:t>1500	90	1350	150</a:t>
            </a:r>
          </a:p>
          <a:p>
            <a:r>
              <a:rPr lang="nl-NL" dirty="0"/>
              <a:t>1500	85	1275	225</a:t>
            </a:r>
          </a:p>
          <a:p>
            <a:endParaRPr lang="nl-NL" dirty="0"/>
          </a:p>
          <a:p>
            <a:endParaRPr lang="nl-NL" dirty="0"/>
          </a:p>
          <a:p>
            <a:r>
              <a:rPr lang="nl-NL" dirty="0"/>
              <a:t>We doen 3 planten in`12 cm pot</a:t>
            </a:r>
          </a:p>
        </p:txBody>
      </p:sp>
    </p:spTree>
    <p:extLst>
      <p:ext uri="{BB962C8B-B14F-4D97-AF65-F5344CB8AC3E}">
        <p14:creationId xmlns:p14="http://schemas.microsoft.com/office/powerpoint/2010/main" val="72804749"/>
      </p:ext>
    </p:extLst>
  </p:cSld>
  <p:clrMapOvr>
    <a:masterClrMapping/>
  </p:clrMapOvr>
  <p:transition spd="slow">
    <p:cover/>
  </p:transition>
</p:sld>
</file>

<file path=ppt/theme/theme1.xml><?xml version="1.0" encoding="utf-8"?>
<a:theme xmlns:a="http://schemas.openxmlformats.org/drawingml/2006/main" name="Achtergroen PP van zone">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roeneWell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htergroen PP van zone" id="{675F9B1A-8E97-4866-B654-6E773CF2DE0C}" vid="{D9F01F32-646D-4132-95FB-6653F27EA7E4}"/>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cb1c85b-b197-48cd-8bb1-fe9e9ee0096b">
      <Terms xmlns="http://schemas.microsoft.com/office/infopath/2007/PartnerControls"/>
    </lcf76f155ced4ddcb4097134ff3c332f>
    <TaxCatchAll xmlns="414a8a67-acf6-4b09-bb49-f84330b442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4FEFE2E46C86D4A9898CCC49B418B36" ma:contentTypeVersion="16" ma:contentTypeDescription="Een nieuw document maken." ma:contentTypeScope="" ma:versionID="7fe18b1a06a904c6259f887bdd1a3996">
  <xsd:schema xmlns:xsd="http://www.w3.org/2001/XMLSchema" xmlns:xs="http://www.w3.org/2001/XMLSchema" xmlns:p="http://schemas.microsoft.com/office/2006/metadata/properties" xmlns:ns2="2cb1c85b-b197-48cd-8bb1-fe9e9ee0096b" xmlns:ns3="414a8a67-acf6-4b09-bb49-f84330b442d7" xmlns:ns4="5ad07612-1080-49cf-8fb2-28e7c3022d9a" targetNamespace="http://schemas.microsoft.com/office/2006/metadata/properties" ma:root="true" ma:fieldsID="0898b0b63e522cea48b096f21a662b8a" ns2:_="" ns3:_="" ns4:_="">
    <xsd:import namespace="2cb1c85b-b197-48cd-8bb1-fe9e9ee0096b"/>
    <xsd:import namespace="414a8a67-acf6-4b09-bb49-f84330b442d7"/>
    <xsd:import namespace="5ad07612-1080-49cf-8fb2-28e7c3022d9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4:SharedWithUsers" minOccurs="0"/>
                <xsd:element ref="ns4: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1c85b-b197-48cd-8bb1-fe9e9ee00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ec6a8442-1569-46a6-a14f-f23e9ec9d84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14a8a67-acf6-4b09-bb49-f84330b442d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48ea8ce-d6d7-4c67-93d5-dcdb41321123}" ma:internalName="TaxCatchAll" ma:showField="CatchAllData" ma:web="5ad07612-1080-49cf-8fb2-28e7c3022d9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ad07612-1080-49cf-8fb2-28e7c3022d9a" elementFormDefault="qualified">
    <xsd:import namespace="http://schemas.microsoft.com/office/2006/documentManagement/types"/>
    <xsd:import namespace="http://schemas.microsoft.com/office/infopath/2007/PartnerControls"/>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41E11F-3975-4FAA-A6B9-2298BBA1B7DE}">
  <ds:schemaRefs>
    <ds:schemaRef ds:uri="http://purl.org/dc/terms/"/>
    <ds:schemaRef ds:uri="http://schemas.microsoft.com/office/2006/documentManagement/types"/>
    <ds:schemaRef ds:uri="82ac19c3-1cff-4f70-a585-2de21a3866ce"/>
    <ds:schemaRef ds:uri="http://www.w3.org/XML/1998/namespace"/>
    <ds:schemaRef ds:uri="915d7cad-3e71-4cea-95bb-ac32222adf06"/>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2cb1c85b-b197-48cd-8bb1-fe9e9ee0096b"/>
    <ds:schemaRef ds:uri="414a8a67-acf6-4b09-bb49-f84330b442d7"/>
  </ds:schemaRefs>
</ds:datastoreItem>
</file>

<file path=customXml/itemProps2.xml><?xml version="1.0" encoding="utf-8"?>
<ds:datastoreItem xmlns:ds="http://schemas.openxmlformats.org/officeDocument/2006/customXml" ds:itemID="{10DCFDB4-6A4F-4849-BBB0-3DF7AAB4C8B1}"/>
</file>

<file path=customXml/itemProps3.xml><?xml version="1.0" encoding="utf-8"?>
<ds:datastoreItem xmlns:ds="http://schemas.openxmlformats.org/officeDocument/2006/customXml" ds:itemID="{DBA2FE38-1A1E-4CF5-A8BD-09AFB9868D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Presentatie3</Template>
  <TotalTime>7730</TotalTime>
  <Words>464</Words>
  <Application>Microsoft Office PowerPoint</Application>
  <PresentationFormat>Diavoorstelling (4:3)</PresentationFormat>
  <Paragraphs>74</Paragraphs>
  <Slides>9</Slides>
  <Notes>9</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Times</vt:lpstr>
      <vt:lpstr>Achtergroen PP van zone</vt:lpstr>
      <vt:lpstr>Les 2 Organische stof in de bodem 2 </vt:lpstr>
      <vt:lpstr>Organische stof in de bodem</vt:lpstr>
      <vt:lpstr>Organische stof in de bodem</vt:lpstr>
      <vt:lpstr>Organische stof in de bodem 2</vt:lpstr>
      <vt:lpstr>Organische stof in de bodem 2</vt:lpstr>
      <vt:lpstr>Organische stof in de bodem 2</vt:lpstr>
      <vt:lpstr>Organische stof in de bodem 2</vt:lpstr>
      <vt:lpstr>Organische stof in de bodem 2</vt:lpstr>
      <vt:lpstr>Organische stof in de bodem 2</vt:lpstr>
    </vt:vector>
  </TitlesOfParts>
  <Company>Jaager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Jaap Slager</dc:creator>
  <cp:lastModifiedBy>Ben Nienhuis</cp:lastModifiedBy>
  <cp:revision>359</cp:revision>
  <cp:lastPrinted>2015-01-16T14:58:22Z</cp:lastPrinted>
  <dcterms:created xsi:type="dcterms:W3CDTF">2015-06-03T10:24:29Z</dcterms:created>
  <dcterms:modified xsi:type="dcterms:W3CDTF">2024-04-03T15:43:40Z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0x010100F4FEFE2E46C86D4A9898CCC49B418B36</vt:lpwstr>
  </property>
  <property fmtid="{D5CDD505-2E9C-101B-9397-08002B2CF9AE}" pid="3" name="IsMyDocuments">
    <vt:bool>true</vt:bool>
  </property>
  <property fmtid="{D5CDD505-2E9C-101B-9397-08002B2CF9AE}" pid="4" name="MediaServiceImageTags">
    <vt:lpwstr/>
  </property>
</Properties>
</file>